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8" r:id="rId2"/>
    <p:sldId id="256" r:id="rId3"/>
    <p:sldId id="294" r:id="rId4"/>
    <p:sldId id="296" r:id="rId5"/>
    <p:sldId id="297" r:id="rId6"/>
    <p:sldId id="299" r:id="rId7"/>
    <p:sldId id="300" r:id="rId8"/>
    <p:sldId id="301" r:id="rId9"/>
    <p:sldId id="293" r:id="rId10"/>
    <p:sldId id="284" r:id="rId11"/>
    <p:sldId id="285" r:id="rId12"/>
    <p:sldId id="265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B9B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632D0-7D41-4CD4-8F72-87A9F60DAAE2}" v="92" dt="2022-04-30T12:19:52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경민" userId="0c2b3c3470a673a8" providerId="LiveId" clId="{1A4632D0-7D41-4CD4-8F72-87A9F60DAAE2}"/>
    <pc:docChg chg="undo custSel addSld delSld modSld sldOrd">
      <pc:chgData name="김 경민" userId="0c2b3c3470a673a8" providerId="LiveId" clId="{1A4632D0-7D41-4CD4-8F72-87A9F60DAAE2}" dt="2022-04-30T12:23:32.892" v="1285" actId="14100"/>
      <pc:docMkLst>
        <pc:docMk/>
      </pc:docMkLst>
      <pc:sldChg chg="modSp mod">
        <pc:chgData name="김 경민" userId="0c2b3c3470a673a8" providerId="LiveId" clId="{1A4632D0-7D41-4CD4-8F72-87A9F60DAAE2}" dt="2022-04-30T11:43:18.783" v="484" actId="20577"/>
        <pc:sldMkLst>
          <pc:docMk/>
          <pc:sldMk cId="1944171886" sldId="256"/>
        </pc:sldMkLst>
        <pc:spChg chg="mod">
          <ac:chgData name="김 경민" userId="0c2b3c3470a673a8" providerId="LiveId" clId="{1A4632D0-7D41-4CD4-8F72-87A9F60DAAE2}" dt="2022-04-30T11:43:18.783" v="484" actId="20577"/>
          <ac:spMkLst>
            <pc:docMk/>
            <pc:sldMk cId="1944171886" sldId="256"/>
            <ac:spMk id="24" creationId="{503F4BEA-FEA0-4D0B-997B-9D9600FBC235}"/>
          </ac:spMkLst>
        </pc:spChg>
        <pc:spChg chg="mod">
          <ac:chgData name="김 경민" userId="0c2b3c3470a673a8" providerId="LiveId" clId="{1A4632D0-7D41-4CD4-8F72-87A9F60DAAE2}" dt="2022-04-30T11:31:24.931" v="74" actId="2710"/>
          <ac:spMkLst>
            <pc:docMk/>
            <pc:sldMk cId="1944171886" sldId="256"/>
            <ac:spMk id="33" creationId="{40D4A6A4-3251-4DAB-B481-1CB1F462E855}"/>
          </ac:spMkLst>
        </pc:spChg>
      </pc:sldChg>
      <pc:sldChg chg="modSp mod">
        <pc:chgData name="김 경민" userId="0c2b3c3470a673a8" providerId="LiveId" clId="{1A4632D0-7D41-4CD4-8F72-87A9F60DAAE2}" dt="2022-04-30T12:20:24.074" v="1261" actId="20577"/>
        <pc:sldMkLst>
          <pc:docMk/>
          <pc:sldMk cId="3078069241" sldId="284"/>
        </pc:sldMkLst>
        <pc:spChg chg="mod">
          <ac:chgData name="김 경민" userId="0c2b3c3470a673a8" providerId="LiveId" clId="{1A4632D0-7D41-4CD4-8F72-87A9F60DAAE2}" dt="2022-04-30T12:20:24.074" v="1261" actId="20577"/>
          <ac:spMkLst>
            <pc:docMk/>
            <pc:sldMk cId="3078069241" sldId="284"/>
            <ac:spMk id="27" creationId="{D27CF417-7A3D-45A9-95CA-FE52534D1C03}"/>
          </ac:spMkLst>
        </pc:spChg>
      </pc:sldChg>
      <pc:sldChg chg="modSp mod">
        <pc:chgData name="김 경민" userId="0c2b3c3470a673a8" providerId="LiveId" clId="{1A4632D0-7D41-4CD4-8F72-87A9F60DAAE2}" dt="2022-04-30T12:20:10.704" v="1257" actId="113"/>
        <pc:sldMkLst>
          <pc:docMk/>
          <pc:sldMk cId="2552705439" sldId="285"/>
        </pc:sldMkLst>
        <pc:spChg chg="mod">
          <ac:chgData name="김 경민" userId="0c2b3c3470a673a8" providerId="LiveId" clId="{1A4632D0-7D41-4CD4-8F72-87A9F60DAAE2}" dt="2022-04-30T12:20:10.704" v="1257" actId="113"/>
          <ac:spMkLst>
            <pc:docMk/>
            <pc:sldMk cId="2552705439" sldId="285"/>
            <ac:spMk id="28" creationId="{3BD44389-8901-4C8F-8860-EDE8A3F45813}"/>
          </ac:spMkLst>
        </pc:spChg>
      </pc:sldChg>
      <pc:sldChg chg="modSp mod ord">
        <pc:chgData name="김 경민" userId="0c2b3c3470a673a8" providerId="LiveId" clId="{1A4632D0-7D41-4CD4-8F72-87A9F60DAAE2}" dt="2022-04-30T11:44:16.449" v="511"/>
        <pc:sldMkLst>
          <pc:docMk/>
          <pc:sldMk cId="3972255217" sldId="293"/>
        </pc:sldMkLst>
        <pc:spChg chg="mod">
          <ac:chgData name="김 경민" userId="0c2b3c3470a673a8" providerId="LiveId" clId="{1A4632D0-7D41-4CD4-8F72-87A9F60DAAE2}" dt="2022-04-30T11:43:11.447" v="481"/>
          <ac:spMkLst>
            <pc:docMk/>
            <pc:sldMk cId="3972255217" sldId="293"/>
            <ac:spMk id="20" creationId="{FF54E207-A230-4096-A32F-44B0A39CCF10}"/>
          </ac:spMkLst>
        </pc:spChg>
        <pc:spChg chg="mod">
          <ac:chgData name="김 경민" userId="0c2b3c3470a673a8" providerId="LiveId" clId="{1A4632D0-7D41-4CD4-8F72-87A9F60DAAE2}" dt="2022-04-30T11:44:06.197" v="509"/>
          <ac:spMkLst>
            <pc:docMk/>
            <pc:sldMk cId="3972255217" sldId="293"/>
            <ac:spMk id="23" creationId="{4704FA87-9322-49B7-9491-4F8AF56582FB}"/>
          </ac:spMkLst>
        </pc:spChg>
        <pc:spChg chg="mod">
          <ac:chgData name="김 경민" userId="0c2b3c3470a673a8" providerId="LiveId" clId="{1A4632D0-7D41-4CD4-8F72-87A9F60DAAE2}" dt="2022-04-30T11:44:02.379" v="487" actId="1076"/>
          <ac:spMkLst>
            <pc:docMk/>
            <pc:sldMk cId="3972255217" sldId="293"/>
            <ac:spMk id="24" creationId="{2DB4BF9A-A43E-4E7F-B7BA-B88AAE93A0F8}"/>
          </ac:spMkLst>
        </pc:spChg>
        <pc:grpChg chg="mod">
          <ac:chgData name="김 경민" userId="0c2b3c3470a673a8" providerId="LiveId" clId="{1A4632D0-7D41-4CD4-8F72-87A9F60DAAE2}" dt="2022-04-30T11:43:13.413" v="482" actId="14100"/>
          <ac:grpSpMkLst>
            <pc:docMk/>
            <pc:sldMk cId="3972255217" sldId="293"/>
            <ac:grpSpMk id="18" creationId="{E030FC28-0121-4AB3-87BA-A055D28AE1E2}"/>
          </ac:grpSpMkLst>
        </pc:grpChg>
      </pc:sldChg>
      <pc:sldChg chg="modSp mod">
        <pc:chgData name="김 경민" userId="0c2b3c3470a673a8" providerId="LiveId" clId="{1A4632D0-7D41-4CD4-8F72-87A9F60DAAE2}" dt="2022-04-30T11:32:06.630" v="75" actId="1076"/>
        <pc:sldMkLst>
          <pc:docMk/>
          <pc:sldMk cId="1686676868" sldId="297"/>
        </pc:sldMkLst>
        <pc:spChg chg="mod">
          <ac:chgData name="김 경민" userId="0c2b3c3470a673a8" providerId="LiveId" clId="{1A4632D0-7D41-4CD4-8F72-87A9F60DAAE2}" dt="2022-04-30T11:32:06.630" v="75" actId="1076"/>
          <ac:spMkLst>
            <pc:docMk/>
            <pc:sldMk cId="1686676868" sldId="297"/>
            <ac:spMk id="26" creationId="{2F8AA20B-C89F-4627-B393-2B750ED3F7A4}"/>
          </ac:spMkLst>
        </pc:spChg>
      </pc:sldChg>
      <pc:sldChg chg="addSp delSp modSp add del mod">
        <pc:chgData name="김 경민" userId="0c2b3c3470a673a8" providerId="LiveId" clId="{1A4632D0-7D41-4CD4-8F72-87A9F60DAAE2}" dt="2022-04-30T11:30:53.007" v="73" actId="47"/>
        <pc:sldMkLst>
          <pc:docMk/>
          <pc:sldMk cId="3556656306" sldId="298"/>
        </pc:sldMkLst>
        <pc:spChg chg="add mod">
          <ac:chgData name="김 경민" userId="0c2b3c3470a673a8" providerId="LiveId" clId="{1A4632D0-7D41-4CD4-8F72-87A9F60DAAE2}" dt="2022-04-30T11:30:31.235" v="64"/>
          <ac:spMkLst>
            <pc:docMk/>
            <pc:sldMk cId="3556656306" sldId="298"/>
            <ac:spMk id="12" creationId="{8B97686C-3BA4-4010-B0FC-5739362F5256}"/>
          </ac:spMkLst>
        </pc:spChg>
        <pc:spChg chg="add mod">
          <ac:chgData name="김 경민" userId="0c2b3c3470a673a8" providerId="LiveId" clId="{1A4632D0-7D41-4CD4-8F72-87A9F60DAAE2}" dt="2022-04-30T11:30:33.787" v="66"/>
          <ac:spMkLst>
            <pc:docMk/>
            <pc:sldMk cId="3556656306" sldId="298"/>
            <ac:spMk id="13" creationId="{C6D01C91-00F9-4BB9-BC6A-DDB78850AF99}"/>
          </ac:spMkLst>
        </pc:spChg>
        <pc:spChg chg="del">
          <ac:chgData name="김 경민" userId="0c2b3c3470a673a8" providerId="LiveId" clId="{1A4632D0-7D41-4CD4-8F72-87A9F60DAAE2}" dt="2022-04-30T11:30:35.201" v="67" actId="21"/>
          <ac:spMkLst>
            <pc:docMk/>
            <pc:sldMk cId="3556656306" sldId="298"/>
            <ac:spMk id="18" creationId="{4C3B7879-EBEA-4376-B549-F486ED7A6E61}"/>
          </ac:spMkLst>
        </pc:spChg>
        <pc:spChg chg="del">
          <ac:chgData name="김 경민" userId="0c2b3c3470a673a8" providerId="LiveId" clId="{1A4632D0-7D41-4CD4-8F72-87A9F60DAAE2}" dt="2022-04-30T11:30:27.689" v="63" actId="21"/>
          <ac:spMkLst>
            <pc:docMk/>
            <pc:sldMk cId="3556656306" sldId="298"/>
            <ac:spMk id="25" creationId="{1464EC36-60AE-431D-9081-754CDB133301}"/>
          </ac:spMkLst>
        </pc:spChg>
      </pc:sldChg>
      <pc:sldChg chg="addSp delSp modSp mod">
        <pc:chgData name="김 경민" userId="0c2b3c3470a673a8" providerId="LiveId" clId="{1A4632D0-7D41-4CD4-8F72-87A9F60DAAE2}" dt="2022-04-30T11:30:48.421" v="72" actId="1076"/>
        <pc:sldMkLst>
          <pc:docMk/>
          <pc:sldMk cId="3391191788" sldId="299"/>
        </pc:sldMkLst>
        <pc:spChg chg="add mod">
          <ac:chgData name="김 경민" userId="0c2b3c3470a673a8" providerId="LiveId" clId="{1A4632D0-7D41-4CD4-8F72-87A9F60DAAE2}" dt="2022-04-30T11:30:48.421" v="72" actId="1076"/>
          <ac:spMkLst>
            <pc:docMk/>
            <pc:sldMk cId="3391191788" sldId="299"/>
            <ac:spMk id="13" creationId="{86EAD26A-D7F0-4763-988F-7763C6F164A9}"/>
          </ac:spMkLst>
        </pc:spChg>
        <pc:spChg chg="del">
          <ac:chgData name="김 경민" userId="0c2b3c3470a673a8" providerId="LiveId" clId="{1A4632D0-7D41-4CD4-8F72-87A9F60DAAE2}" dt="2022-04-30T11:30:33.357" v="65" actId="21"/>
          <ac:spMkLst>
            <pc:docMk/>
            <pc:sldMk cId="3391191788" sldId="299"/>
            <ac:spMk id="25" creationId="{1464EC36-60AE-431D-9081-754CDB133301}"/>
          </ac:spMkLst>
        </pc:spChg>
      </pc:sldChg>
      <pc:sldChg chg="modSp mod">
        <pc:chgData name="김 경민" userId="0c2b3c3470a673a8" providerId="LiveId" clId="{1A4632D0-7D41-4CD4-8F72-87A9F60DAAE2}" dt="2022-04-30T12:21:37.096" v="1280" actId="20577"/>
        <pc:sldMkLst>
          <pc:docMk/>
          <pc:sldMk cId="832381412" sldId="300"/>
        </pc:sldMkLst>
        <pc:spChg chg="mod">
          <ac:chgData name="김 경민" userId="0c2b3c3470a673a8" providerId="LiveId" clId="{1A4632D0-7D41-4CD4-8F72-87A9F60DAAE2}" dt="2022-04-30T12:21:37.096" v="1280" actId="20577"/>
          <ac:spMkLst>
            <pc:docMk/>
            <pc:sldMk cId="832381412" sldId="300"/>
            <ac:spMk id="18" creationId="{4C3B7879-EBEA-4376-B549-F486ED7A6E61}"/>
          </ac:spMkLst>
        </pc:spChg>
      </pc:sldChg>
      <pc:sldChg chg="addSp delSp modSp mod">
        <pc:chgData name="김 경민" userId="0c2b3c3470a673a8" providerId="LiveId" clId="{1A4632D0-7D41-4CD4-8F72-87A9F60DAAE2}" dt="2022-04-30T12:23:32.892" v="1285" actId="14100"/>
        <pc:sldMkLst>
          <pc:docMk/>
          <pc:sldMk cId="2736346518" sldId="301"/>
        </pc:sldMkLst>
        <pc:spChg chg="mod">
          <ac:chgData name="김 경민" userId="0c2b3c3470a673a8" providerId="LiveId" clId="{1A4632D0-7D41-4CD4-8F72-87A9F60DAAE2}" dt="2022-04-30T12:20:59.411" v="1268" actId="6549"/>
          <ac:spMkLst>
            <pc:docMk/>
            <pc:sldMk cId="2736346518" sldId="301"/>
            <ac:spMk id="16" creationId="{4657A3A9-E490-4EAF-9323-1C08A696FD14}"/>
          </ac:spMkLst>
        </pc:spChg>
        <pc:spChg chg="add mod">
          <ac:chgData name="김 경민" userId="0c2b3c3470a673a8" providerId="LiveId" clId="{1A4632D0-7D41-4CD4-8F72-87A9F60DAAE2}" dt="2022-04-30T12:21:29.263" v="1278" actId="1076"/>
          <ac:spMkLst>
            <pc:docMk/>
            <pc:sldMk cId="2736346518" sldId="301"/>
            <ac:spMk id="23" creationId="{27CF47A5-DC04-4FAF-ADEF-4DF8EC272D54}"/>
          </ac:spMkLst>
        </pc:spChg>
        <pc:grpChg chg="add del mod">
          <ac:chgData name="김 경민" userId="0c2b3c3470a673a8" providerId="LiveId" clId="{1A4632D0-7D41-4CD4-8F72-87A9F60DAAE2}" dt="2022-04-30T12:23:04.788" v="1281" actId="478"/>
          <ac:grpSpMkLst>
            <pc:docMk/>
            <pc:sldMk cId="2736346518" sldId="301"/>
            <ac:grpSpMk id="9" creationId="{636A5FA0-749B-4028-BC53-0BAF47CA1333}"/>
          </ac:grpSpMkLst>
        </pc:grpChg>
        <pc:grpChg chg="add mod">
          <ac:chgData name="김 경민" userId="0c2b3c3470a673a8" providerId="LiveId" clId="{1A4632D0-7D41-4CD4-8F72-87A9F60DAAE2}" dt="2022-04-30T12:07:01.222" v="1196" actId="1076"/>
          <ac:grpSpMkLst>
            <pc:docMk/>
            <pc:sldMk cId="2736346518" sldId="301"/>
            <ac:grpSpMk id="21" creationId="{590F4752-BA71-4E4D-B33D-EA2B754EE4A2}"/>
          </ac:grpSpMkLst>
        </pc:grpChg>
        <pc:picChg chg="add del mod topLvl">
          <ac:chgData name="김 경민" userId="0c2b3c3470a673a8" providerId="LiveId" clId="{1A4632D0-7D41-4CD4-8F72-87A9F60DAAE2}" dt="2022-04-30T12:23:04.788" v="1281" actId="478"/>
          <ac:picMkLst>
            <pc:docMk/>
            <pc:sldMk cId="2736346518" sldId="301"/>
            <ac:picMk id="3" creationId="{CB234093-8277-40BA-985E-A3842D69359B}"/>
          </ac:picMkLst>
        </pc:picChg>
        <pc:picChg chg="add mod">
          <ac:chgData name="김 경민" userId="0c2b3c3470a673a8" providerId="LiveId" clId="{1A4632D0-7D41-4CD4-8F72-87A9F60DAAE2}" dt="2022-04-30T12:23:32.892" v="1285" actId="14100"/>
          <ac:picMkLst>
            <pc:docMk/>
            <pc:sldMk cId="2736346518" sldId="301"/>
            <ac:picMk id="6" creationId="{55905F33-A467-4028-A754-F7B7E7187932}"/>
          </ac:picMkLst>
        </pc:picChg>
        <pc:picChg chg="add del mod">
          <ac:chgData name="김 경민" userId="0c2b3c3470a673a8" providerId="LiveId" clId="{1A4632D0-7D41-4CD4-8F72-87A9F60DAAE2}" dt="2022-04-30T12:06:02.010" v="1177" actId="478"/>
          <ac:picMkLst>
            <pc:docMk/>
            <pc:sldMk cId="2736346518" sldId="301"/>
            <ac:picMk id="6" creationId="{E0E75279-6666-4425-8127-78351B63937D}"/>
          </ac:picMkLst>
        </pc:picChg>
        <pc:picChg chg="add mod topLvl">
          <ac:chgData name="김 경민" userId="0c2b3c3470a673a8" providerId="LiveId" clId="{1A4632D0-7D41-4CD4-8F72-87A9F60DAAE2}" dt="2022-04-30T12:23:04.788" v="1281" actId="478"/>
          <ac:picMkLst>
            <pc:docMk/>
            <pc:sldMk cId="2736346518" sldId="301"/>
            <ac:picMk id="8" creationId="{14A4F2DF-560B-401D-992C-B042BFE817D0}"/>
          </ac:picMkLst>
        </pc:picChg>
        <pc:picChg chg="add mod">
          <ac:chgData name="김 경민" userId="0c2b3c3470a673a8" providerId="LiveId" clId="{1A4632D0-7D41-4CD4-8F72-87A9F60DAAE2}" dt="2022-04-30T12:07:09.631" v="1197" actId="14100"/>
          <ac:picMkLst>
            <pc:docMk/>
            <pc:sldMk cId="2736346518" sldId="301"/>
            <ac:picMk id="11" creationId="{FBD43D8A-3F43-4E82-8FA9-09D56C506496}"/>
          </ac:picMkLst>
        </pc:picChg>
        <pc:picChg chg="add mod">
          <ac:chgData name="김 경민" userId="0c2b3c3470a673a8" providerId="LiveId" clId="{1A4632D0-7D41-4CD4-8F72-87A9F60DAAE2}" dt="2022-04-30T12:07:51.377" v="1201" actId="14100"/>
          <ac:picMkLst>
            <pc:docMk/>
            <pc:sldMk cId="2736346518" sldId="301"/>
            <ac:picMk id="17" creationId="{4CFE786D-D048-4193-BC75-6AF0002526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jjun8177/Jetson-Nano%EC%99%80-YOLO-v5%EB%A5%BC-%EC%9D%B4%EC%9A%A9%ED%95%9C-detection-%ED%94%84%EB%A1%9C%EC%A0%9D%ED%8A%B8" TargetMode="External"/><Relationship Id="rId2" Type="http://schemas.openxmlformats.org/officeDocument/2006/relationships/hyperlink" Target="https://aidalab.tistory.com/11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ng0810.tistory.com/29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중간 결과 발표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7CF417-7A3D-45A9-95CA-FE52534D1C03}"/>
              </a:ext>
            </a:extLst>
          </p:cNvPr>
          <p:cNvSpPr/>
          <p:nvPr/>
        </p:nvSpPr>
        <p:spPr>
          <a:xfrm>
            <a:off x="884804" y="1602007"/>
            <a:ext cx="10129942" cy="426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데스크톱 환경에서 실험을 거쳐 최종 선정된 최적의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  <a:latin typeface="Whitney"/>
              </a:rPr>
              <a:t>하이퍼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 파라미터를 통해 </a:t>
            </a:r>
            <a:endParaRPr lang="en-US" altLang="ko-KR" sz="2000" b="0" i="0" dirty="0">
              <a:solidFill>
                <a:schemeClr val="tx1"/>
              </a:solidFill>
              <a:effectLst/>
              <a:latin typeface="Whitney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Whitney"/>
              </a:rPr>
              <a:t>     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학습한 가중치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Whitney"/>
              </a:rPr>
              <a:t>(weights)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파일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Whitney"/>
              </a:rPr>
              <a:t>, YOLOv5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모델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Whitney"/>
              </a:rPr>
              <a:t>,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herit"/>
              </a:rPr>
              <a:t>inference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 용 소량의 데이터를 </a:t>
            </a:r>
            <a:endParaRPr lang="en-US" altLang="ko-KR" sz="2000" b="0" i="0" dirty="0">
              <a:solidFill>
                <a:schemeClr val="tx1"/>
              </a:solidFill>
              <a:effectLst/>
              <a:latin typeface="Whitney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Whitney"/>
              </a:rPr>
              <a:t>      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Whitney"/>
              </a:rPr>
              <a:t>Jetson Nano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Whitney"/>
              </a:rPr>
              <a:t>에 이식</a:t>
            </a:r>
            <a:endParaRPr lang="en-US" altLang="ko-KR" sz="2000" b="0" i="0" dirty="0">
              <a:solidFill>
                <a:schemeClr val="tx1"/>
              </a:solidFill>
              <a:effectLst/>
              <a:latin typeface="Whitney"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inherit"/>
              </a:rPr>
              <a:t>Jetson Nano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에서 위의 학습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herit"/>
              </a:rPr>
              <a:t>weights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를 통해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inherit"/>
              </a:rPr>
              <a:t>inference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를 한 후 객체가 검출되고 </a:t>
            </a:r>
            <a:endParaRPr lang="en-US" altLang="ko-KR" sz="2000" b="0" i="0" dirty="0">
              <a:solidFill>
                <a:srgbClr val="000000"/>
              </a:solidFill>
              <a:effectLst/>
              <a:latin typeface="inherit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inherit"/>
              </a:rPr>
              <a:t>    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안전장비가 검출되지 않을 경우 오디오로 소리가 정상적으로 출력되는지 확인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477DE4-DCB2-4D68-B90A-124E5189C016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F5B7CE-8C02-4C4A-B158-E4337E23F95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C5D6B3-ADAC-4E38-8DBC-BCAF6D8C2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indent="-281940" fontAlgn="base">
              <a:lnSpc>
                <a:spcPct val="160000"/>
              </a:lnSpc>
            </a:pPr>
            <a:r>
              <a:rPr lang="en-US" altLang="ko-KR" dirty="0">
                <a:solidFill>
                  <a:schemeClr val="tx1"/>
                </a:solidFill>
                <a:latin typeface="+mj-lt"/>
              </a:rPr>
              <a:t>1] Jetson Nano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동작 시키기 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altLang="ko-KR" dirty="0">
                <a:latin typeface="+mj-lt"/>
                <a:hlinkClick r:id="rId2"/>
              </a:rPr>
              <a:t>Jetson Nano </a:t>
            </a:r>
            <a:r>
              <a:rPr lang="ko-KR" altLang="en-US" dirty="0" err="1">
                <a:latin typeface="+mj-lt"/>
                <a:hlinkClick r:id="rId2"/>
              </a:rPr>
              <a:t>동작시키기</a:t>
            </a:r>
            <a:r>
              <a:rPr lang="ko-KR" altLang="en-US" dirty="0">
                <a:latin typeface="+mj-lt"/>
                <a:hlinkClick r:id="rId2"/>
              </a:rPr>
              <a:t> </a:t>
            </a:r>
            <a:r>
              <a:rPr lang="en-US" altLang="ko-KR" dirty="0">
                <a:latin typeface="+mj-lt"/>
                <a:hlinkClick r:id="rId2"/>
              </a:rPr>
              <a:t>(tistory.com)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  <a:latin typeface="+mj-lt"/>
              </a:rPr>
              <a:t>2]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+mj-lt"/>
              </a:rPr>
              <a:t>Jetson Nano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+mj-lt"/>
              </a:rPr>
              <a:t>기본 설정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en-US" altLang="ko-KR" dirty="0">
                <a:latin typeface="+mj-lt"/>
                <a:hlinkClick r:id="rId3"/>
              </a:rPr>
              <a:t>Jetson Nano</a:t>
            </a:r>
            <a:r>
              <a:rPr lang="ko-KR" altLang="en-US" dirty="0">
                <a:latin typeface="+mj-lt"/>
                <a:hlinkClick r:id="rId3"/>
              </a:rPr>
              <a:t>와 </a:t>
            </a:r>
            <a:r>
              <a:rPr lang="en-US" altLang="ko-KR" dirty="0">
                <a:latin typeface="+mj-lt"/>
                <a:hlinkClick r:id="rId3"/>
              </a:rPr>
              <a:t>YOLO v5</a:t>
            </a:r>
            <a:r>
              <a:rPr lang="ko-KR" altLang="en-US" dirty="0">
                <a:latin typeface="+mj-lt"/>
                <a:hlinkClick r:id="rId3"/>
              </a:rPr>
              <a:t>를 이용한 </a:t>
            </a:r>
            <a:r>
              <a:rPr lang="en-US" altLang="ko-KR" dirty="0">
                <a:latin typeface="+mj-lt"/>
                <a:hlinkClick r:id="rId3"/>
              </a:rPr>
              <a:t>detection </a:t>
            </a:r>
            <a:r>
              <a:rPr lang="ko-KR" altLang="en-US" dirty="0">
                <a:latin typeface="+mj-lt"/>
                <a:hlinkClick r:id="rId3"/>
              </a:rPr>
              <a:t>프로젝트 </a:t>
            </a:r>
            <a:r>
              <a:rPr lang="en-US" altLang="ko-KR" dirty="0">
                <a:latin typeface="+mj-lt"/>
                <a:hlinkClick r:id="rId3"/>
              </a:rPr>
              <a:t>(velog.io)</a:t>
            </a: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  <a:latin typeface="+mj-lt"/>
              </a:rPr>
              <a:t>3]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파이썬 </a:t>
            </a:r>
            <a:r>
              <a:rPr lang="en-US" altLang="ko-KR" dirty="0">
                <a:solidFill>
                  <a:schemeClr val="tx1"/>
                </a:solidFill>
                <a:latin typeface="+mj-lt"/>
              </a:rPr>
              <a:t>YOLOv5 Custom dataset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으로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휴먼명조"/>
              </a:rPr>
              <a:t>학습 하는 방법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휴먼명조"/>
              </a:rPr>
              <a:t>: </a:t>
            </a:r>
            <a:r>
              <a:rPr lang="en-US" altLang="ko-KR" b="0" i="0" u="none" strike="noStrike" dirty="0">
                <a:effectLst/>
                <a:latin typeface="+mj-lt"/>
                <a:hlinkClick r:id="rId4" tooltip="https://yong0810.tistory.com/29"/>
              </a:rPr>
              <a:t>https://yong0810.tistory.com/29 </a:t>
            </a:r>
            <a:endParaRPr lang="en-US" altLang="ko-KR" b="0" i="0" u="none" strike="noStrike" dirty="0">
              <a:effectLst/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0" i="0" u="none" strike="noStrike" dirty="0">
              <a:effectLst/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0" i="0" u="none" strike="noStrike" dirty="0">
              <a:effectLst/>
              <a:latin typeface="+mj-lt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0" i="0" u="none" strike="noStrike" dirty="0"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AE984-8E7D-429C-AEBF-14AC0747980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6B99C8-DC56-4279-A9B9-C8E6929C3C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AD3DD8-5E33-4963-BC16-A8DD39EFC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21469A-7AED-487A-B580-71BA57FA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5FFC8-263B-45AC-BA00-762B1FEB6CE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BFD31E-893E-4502-B779-67322F22E83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79A9782-9CB6-4355-AE67-267C8C23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1945355" y="2141400"/>
            <a:ext cx="3317207" cy="1107996"/>
            <a:chOff x="2314813" y="2047120"/>
            <a:chExt cx="3317207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2433316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ko-KR" altLang="en-US" sz="2400" dirty="0" err="1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전처리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363127" y="1077616"/>
            <a:ext cx="2290690" cy="1107996"/>
            <a:chOff x="420534" y="1134765"/>
            <a:chExt cx="2290690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5232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749460" y="3205184"/>
            <a:ext cx="3049609" cy="1107996"/>
            <a:chOff x="4758896" y="3144044"/>
            <a:chExt cx="3049609" cy="11079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모델 테스트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98CA1-DB01-4103-BB38-276EF53A2B7F}"/>
              </a:ext>
            </a:extLst>
          </p:cNvPr>
          <p:cNvGrpSpPr/>
          <p:nvPr/>
        </p:nvGrpSpPr>
        <p:grpSpPr>
          <a:xfrm>
            <a:off x="9317686" y="5332753"/>
            <a:ext cx="3049609" cy="1107996"/>
            <a:chOff x="4758896" y="3144044"/>
            <a:chExt cx="304960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D6F41-EE05-4881-893D-8AB1246AB74E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5836B3-5D74-4FFD-A1FF-037E52FD13F1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추후 계획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3F4BD-42F4-4473-A02C-384A6107EF5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19E116-5A2B-4D9E-A220-798A4BA33585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A06209-E1E6-4343-81BF-63F4FDA0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899129-2C9E-429C-B52B-7C5382FD5E70}"/>
              </a:ext>
            </a:extLst>
          </p:cNvPr>
          <p:cNvGrpSpPr/>
          <p:nvPr/>
        </p:nvGrpSpPr>
        <p:grpSpPr>
          <a:xfrm>
            <a:off x="7078323" y="4268968"/>
            <a:ext cx="3049609" cy="1154163"/>
            <a:chOff x="4758896" y="3144044"/>
            <a:chExt cx="3049609" cy="11541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655DD5-61D4-4767-991C-9680774C922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F4BEA-FEA0-4D0B-997B-9D9600FBC235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학습 및 </a:t>
              </a:r>
              <a:endParaRPr lang="en-US" altLang="ko-KR" sz="24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  <a:p>
              <a:r>
                <a:rPr lang="ko-KR" altLang="en-US" sz="24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698500" y="4860559"/>
            <a:ext cx="10426700" cy="191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딥러닝 개발 프레임워크 및 통합개발환경 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(framework),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tensorflow-gpu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pytorch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Pycharm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(IDE)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터미널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창분할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프로그램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Terminator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개발에 용이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)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2349041" y="383877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T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ensorflow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7862383" y="46369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3186D-335C-45D2-BFA9-35B7E315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49521"/>
            <a:ext cx="5936471" cy="24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F200D-8834-4763-878A-D486BB89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1" y="1446025"/>
            <a:ext cx="45910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5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588830" y="4942266"/>
            <a:ext cx="10426700" cy="191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딥러닝 개발 프레임워크 및 통합개발환경 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(framework),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tensorflow-gpu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pytorch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Pycharm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(IDE)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터미널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창분할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프로그램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Terminator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개발에 용이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)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742656" y="4321218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T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ensorflow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8655557" y="434701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80FE69A-D99C-4C18-AE6C-2C92CCDA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25" y="1442821"/>
            <a:ext cx="3856863" cy="289264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79A0EEB-E4F7-40E2-98DE-3DD92B3B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38" y="1442821"/>
            <a:ext cx="3827919" cy="287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2790FA-3B29-4D55-A57C-35C3C259E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28586"/>
          <a:stretch/>
        </p:blipFill>
        <p:spPr>
          <a:xfrm rot="5400000">
            <a:off x="633452" y="1218800"/>
            <a:ext cx="2871695" cy="33331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4699107" y="432414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284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9315981" y="5012291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T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ensorflow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9315981" y="2365688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98632" y="34290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F09AC06F-5962-43C1-8303-FFB54F4F2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500187"/>
            <a:ext cx="67183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9602119" y="218792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P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ytorch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707449" y="1390164"/>
            <a:ext cx="10426700" cy="191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오디오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(framework),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tensorflow-gpu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pytorch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(framework)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en-US" altLang="ko-KR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Pycharm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(IDE)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터미널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창분할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프로그램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Terminator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설치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(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개발에 용이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)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AD26A-D7F0-4763-988F-7763C6F164A9}"/>
              </a:ext>
            </a:extLst>
          </p:cNvPr>
          <p:cNvSpPr txBox="1"/>
          <p:nvPr/>
        </p:nvSpPr>
        <p:spPr>
          <a:xfrm>
            <a:off x="698500" y="3780538"/>
            <a:ext cx="10426700" cy="11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카메라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명령어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911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698500" y="4003943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대충 코드사진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707449" y="1390164"/>
            <a:ext cx="10426700" cy="228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임시 시스템 테스트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1) </a:t>
            </a:r>
            <a:r>
              <a:rPr lang="en-US" altLang="ko-KR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opencv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를 통해 카메라 모듈의 값을 입력 받고 모델과 연결 </a:t>
            </a:r>
            <a:r>
              <a:rPr lang="ko-KR" altLang="en-US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시켜줌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이때 모델은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##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을 사용하고 입력 받은 값을 넘겨줌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카메라를 사용했을 때 안전성을 확인하기 위해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결과값을 받고 사용하지는 않음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실제 모델을 적용해서 클래스 값을 받은 상태로 가정하여 </a:t>
            </a:r>
            <a:r>
              <a:rPr lang="ko-KR" altLang="en-US" sz="2000" kern="0" spc="-150" dirty="0" err="1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랜덤한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latin typeface="휴먼명조"/>
                <a:ea typeface="에스코어 드림 3 Light" panose="020B0303030302020204"/>
              </a:rPr>
              <a:t> 클래스 값 할당</a:t>
            </a:r>
            <a:endParaRPr lang="en-US" altLang="ko-KR" sz="2000" kern="0" spc="-150" dirty="0">
              <a:solidFill>
                <a:srgbClr val="000000"/>
              </a:solidFill>
              <a:effectLst/>
              <a:latin typeface="휴먼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 5) 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만약 </a:t>
            </a:r>
            <a:r>
              <a:rPr lang="ko-KR" altLang="en-US" sz="2000" kern="0" spc="-150" dirty="0" err="1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랜덤한</a:t>
            </a:r>
            <a:r>
              <a:rPr lang="ko-KR" altLang="en-US" sz="20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값에서 하나 이상의 클래스가 없다면 오디오로 소리 출력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E3190-27BD-40EC-A8A0-64F22F7F8E82}"/>
              </a:ext>
            </a:extLst>
          </p:cNvPr>
          <p:cNvSpPr txBox="1"/>
          <p:nvPr/>
        </p:nvSpPr>
        <p:spPr>
          <a:xfrm>
            <a:off x="698500" y="4771063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대충 시연영상</a:t>
            </a:r>
          </a:p>
        </p:txBody>
      </p:sp>
    </p:spTree>
    <p:extLst>
      <p:ext uri="{BB962C8B-B14F-4D97-AF65-F5344CB8AC3E}">
        <p14:creationId xmlns:p14="http://schemas.microsoft.com/office/powerpoint/2010/main" val="83238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</a:t>
              </a:r>
              <a:r>
                <a:rPr lang="ko-KR" altLang="en-US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652C2-81F2-4E3A-97CF-6776A90D300E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1A49B-F89C-4E14-87A4-506016ED88B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ECF03-E6CA-46FC-9AB7-AF0A8F272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7A3A9-E490-4EAF-9323-1C08A696FD14}"/>
              </a:ext>
            </a:extLst>
          </p:cNvPr>
          <p:cNvSpPr txBox="1"/>
          <p:nvPr/>
        </p:nvSpPr>
        <p:spPr>
          <a:xfrm>
            <a:off x="698500" y="1383360"/>
            <a:ext cx="3705720" cy="214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전체 원본 데이터 크기</a:t>
            </a:r>
            <a:r>
              <a:rPr lang="en-US" altLang="ko-KR" sz="16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 : </a:t>
            </a:r>
            <a:r>
              <a:rPr lang="ko-KR" altLang="en-US" sz="16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약 </a:t>
            </a:r>
            <a:r>
              <a:rPr lang="en-US" altLang="ko-KR" sz="1600" kern="0" spc="-150" dirty="0">
                <a:solidFill>
                  <a:srgbClr val="000000"/>
                </a:solidFill>
                <a:latin typeface="휴먼명조"/>
                <a:ea typeface="에스코어 드림 3 Light" panose="020B0303030302020204"/>
              </a:rPr>
              <a:t>1TB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-150" dirty="0">
              <a:solidFill>
                <a:srgbClr val="000000"/>
              </a:solidFill>
              <a:latin typeface="휴먼명조"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데이터 </a:t>
            </a:r>
            <a:r>
              <a:rPr lang="ko-KR" altLang="en-US" sz="16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전처리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후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사용할 데이터 크기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원천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: 106,259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에스코어 드림 3 Light" panose="020B0303030302020204"/>
              </a:rPr>
              <a:t>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- </a:t>
            </a:r>
            <a:r>
              <a:rPr lang="ko-KR" altLang="en-US" sz="1600" kern="0" dirty="0" err="1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라벨링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데이터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: 106,259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개</a:t>
            </a:r>
            <a:endParaRPr lang="en-US" altLang="ko-KR" sz="1600" kern="0" dirty="0">
              <a:solidFill>
                <a:srgbClr val="000000"/>
              </a:solidFill>
              <a:latin typeface="한양신명조"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한양신명조"/>
              <a:ea typeface="에스코어 드림 3 Light" panose="020B030303030202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4F2DF-560B-401D-992C-B042BFE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686"/>
            <a:ext cx="4255826" cy="3619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F4752-BA71-4E4D-B33D-EA2B754EE4A2}"/>
              </a:ext>
            </a:extLst>
          </p:cNvPr>
          <p:cNvGrpSpPr/>
          <p:nvPr/>
        </p:nvGrpSpPr>
        <p:grpSpPr>
          <a:xfrm>
            <a:off x="5349568" y="3683209"/>
            <a:ext cx="4255827" cy="2855703"/>
            <a:chOff x="6314302" y="3865772"/>
            <a:chExt cx="4255827" cy="28557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43D8A-3F43-4E82-8FA9-09D56C50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303" y="4235450"/>
              <a:ext cx="4255826" cy="24860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FE786D-D048-4193-BC75-6AF00025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302" y="3865772"/>
              <a:ext cx="4255825" cy="369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CF47A5-DC04-4FAF-ADEF-4DF8EC272D54}"/>
              </a:ext>
            </a:extLst>
          </p:cNvPr>
          <p:cNvSpPr txBox="1"/>
          <p:nvPr/>
        </p:nvSpPr>
        <p:spPr>
          <a:xfrm>
            <a:off x="3401735" y="2542397"/>
            <a:ext cx="6203658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학습용 데이터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: 97,990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104.0GB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검증용 데이터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: 8,269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개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에스코어 드림 3 Light" panose="020B0303030302020204"/>
              </a:rPr>
              <a:t> 9.1GB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05F33-A467-4028-A754-F7B7E718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43828"/>
            <a:ext cx="4255826" cy="24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4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1140055"/>
            <a:chOff x="75883" y="-19050"/>
            <a:chExt cx="3287800" cy="11400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학습 및 추론 과정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4FA87-9322-49B7-9491-4F8AF56582FB}"/>
              </a:ext>
            </a:extLst>
          </p:cNvPr>
          <p:cNvSpPr txBox="1"/>
          <p:nvPr/>
        </p:nvSpPr>
        <p:spPr>
          <a:xfrm>
            <a:off x="698500" y="1414100"/>
            <a:ext cx="7287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하이퍼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파라미터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513942" y="4730962"/>
            <a:ext cx="70160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 사진</a:t>
            </a:r>
          </a:p>
        </p:txBody>
      </p:sp>
    </p:spTree>
    <p:extLst>
      <p:ext uri="{BB962C8B-B14F-4D97-AF65-F5344CB8AC3E}">
        <p14:creationId xmlns:p14="http://schemas.microsoft.com/office/powerpoint/2010/main" val="3972255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457</Words>
  <Application>Microsoft Office PowerPoint</Application>
  <PresentationFormat>와이드스크린</PresentationFormat>
  <Paragraphs>107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Whitney</vt:lpstr>
      <vt:lpstr>Arial</vt:lpstr>
      <vt:lpstr>휴먼명조</vt:lpstr>
      <vt:lpstr>맑은 고딕</vt:lpstr>
      <vt:lpstr>inherit</vt:lpstr>
      <vt:lpstr>에스코어 드림 8 Heavy</vt:lpstr>
      <vt:lpstr>에스코어 드림 3 Light</vt:lpstr>
      <vt:lpstr>에스코어 드림 9 Black</vt:lpstr>
      <vt:lpstr>한양신명조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김 경민</cp:lastModifiedBy>
  <cp:revision>156</cp:revision>
  <dcterms:created xsi:type="dcterms:W3CDTF">2020-11-26T12:57:00Z</dcterms:created>
  <dcterms:modified xsi:type="dcterms:W3CDTF">2022-04-30T12:25:38Z</dcterms:modified>
</cp:coreProperties>
</file>